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79" r:id="rId3"/>
    <p:sldId id="484" r:id="rId4"/>
    <p:sldId id="483" r:id="rId5"/>
    <p:sldId id="482" r:id="rId6"/>
    <p:sldId id="485" r:id="rId7"/>
    <p:sldId id="48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0" autoAdjust="0"/>
    <p:restoredTop sz="96127" autoAdjust="0"/>
  </p:normalViewPr>
  <p:slideViewPr>
    <p:cSldViewPr>
      <p:cViewPr>
        <p:scale>
          <a:sx n="90" d="100"/>
          <a:sy n="90" d="100"/>
        </p:scale>
        <p:origin x="-992" y="-2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91B449F-EBBE-4951-AE66-D4C807BCA79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91B449F-EBBE-4951-AE66-D4C807BCA79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91B449F-EBBE-4951-AE66-D4C807BCA79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91B449F-EBBE-4951-AE66-D4C807BCA79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91B449F-EBBE-4951-AE66-D4C807BCA79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91B449F-EBBE-4951-AE66-D4C807BCA79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smtClean="0"/>
              <a:t>P.16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8748">
        <p:fade/>
      </p:transition>
    </mc:Choice>
    <mc:Fallback>
      <p:transition xmlns:p14="http://schemas.microsoft.com/office/powerpoint/2010/main" spd="med" advTm="18748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194400" y="914400"/>
            <a:ext cx="894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 model is more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contains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fewer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implausible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0887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3313">
        <p:fade/>
      </p:transition>
    </mc:Choice>
    <mc:Fallback>
      <p:transition xmlns:p14="http://schemas.microsoft.com/office/powerpoint/2010/main" spd="med" advTm="23313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194400" y="914400"/>
            <a:ext cx="89496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 model is more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contains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fewer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implausible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Most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logically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deducible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problematic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algn="l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(example: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1 kW power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consumption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</a:p>
          <a:p>
            <a:pPr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100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work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energy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consumption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100 kWh: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a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logical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necessity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definition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‘power’, ‘energy’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‘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’.)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088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6958">
        <p:fade/>
      </p:transition>
    </mc:Choice>
    <mc:Fallback>
      <p:transition xmlns:p14="http://schemas.microsoft.com/office/powerpoint/2010/main" spd="med" advTm="7695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194400" y="914400"/>
            <a:ext cx="89496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 model is more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contains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fewer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implausible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no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logical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necessity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first-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principle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‘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laws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’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back up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algn="l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component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behaves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a lever, we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physical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laws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torque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lever.)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02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3787">
        <p:fade/>
      </p:transition>
    </mc:Choice>
    <mc:Fallback>
      <p:transition xmlns:p14="http://schemas.microsoft.com/office/powerpoint/2010/main" spd="med" advTm="7378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194400" y="914400"/>
            <a:ext cx="89496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 model is more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contains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fewer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implausible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are no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laws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available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construct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simplified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formal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system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algn="l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formal model system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laws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 apply (e.g., replace the world + oceans by a homogenous ball covered by a sheet of water). </a:t>
            </a:r>
          </a:p>
          <a:p>
            <a:pPr eaLnBrk="1" hangingPunct="1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measure of correspondence between these two is left out of the discussion; convincingness relies on the agreement with empirical data.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588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29321">
        <p:fade/>
      </p:transition>
    </mc:Choice>
    <mc:Fallback>
      <p:transition xmlns:p14="http://schemas.microsoft.com/office/powerpoint/2010/main" spd="med" advTm="129321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194400" y="914400"/>
            <a:ext cx="89496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 model is more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contains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fewer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implausible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formal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system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get support 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comparison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observations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empirical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system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eaLnBrk="1" hangingPunct="1"/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Examples of empirical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 system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physical: water tank, wind tunnel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economical, social: comparative populations, historical survey data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biological: the guinea pig!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564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1002">
        <p:fade/>
      </p:transition>
    </mc:Choice>
    <mc:Fallback>
      <p:transition xmlns:p14="http://schemas.microsoft.com/office/powerpoint/2010/main" spd="med" advTm="61002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1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194400" y="914400"/>
            <a:ext cx="89496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 model is more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contains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fewer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implausible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even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empirical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system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least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argument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consistency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price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elasticity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‘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’ in the taxi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model.)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convincingness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624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2220">
        <p:fade/>
      </p:transition>
    </mc:Choice>
    <mc:Fallback>
      <p:transition xmlns:p14="http://schemas.microsoft.com/office/powerpoint/2010/main" spd="med" advTm="5222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uiExpand="1" build="p" bldLvl="5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8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2.2|18.8|9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3569</TotalTime>
  <Words>432</Words>
  <Application>Microsoft Macintosh PowerPoint</Application>
  <PresentationFormat>On-screen Show (16:9)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347</cp:revision>
  <dcterms:created xsi:type="dcterms:W3CDTF">2013-05-16T11:19:57Z</dcterms:created>
  <dcterms:modified xsi:type="dcterms:W3CDTF">2014-01-25T16:50:19Z</dcterms:modified>
</cp:coreProperties>
</file>